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79" r:id="rId3"/>
    <p:sldId id="293" r:id="rId4"/>
    <p:sldId id="259" r:id="rId5"/>
    <p:sldId id="284" r:id="rId6"/>
    <p:sldId id="264" r:id="rId7"/>
    <p:sldId id="290" r:id="rId8"/>
    <p:sldId id="291" r:id="rId9"/>
    <p:sldId id="292" r:id="rId10"/>
    <p:sldId id="267" r:id="rId11"/>
    <p:sldId id="265" r:id="rId12"/>
    <p:sldId id="285" r:id="rId13"/>
    <p:sldId id="286" r:id="rId14"/>
    <p:sldId id="269" r:id="rId15"/>
    <p:sldId id="274" r:id="rId16"/>
    <p:sldId id="275" r:id="rId17"/>
    <p:sldId id="294" r:id="rId18"/>
    <p:sldId id="298" r:id="rId19"/>
    <p:sldId id="297" r:id="rId20"/>
    <p:sldId id="258" r:id="rId21"/>
    <p:sldId id="278" r:id="rId22"/>
  </p:sldIdLst>
  <p:sldSz cx="9144000" cy="6858000" type="screen4x3"/>
  <p:notesSz cx="6858000" cy="9144000"/>
  <p:embeddedFontLst>
    <p:embeddedFont>
      <p:font typeface="Samarkan" pitchFamily="34" charset="0"/>
      <p:regular r:id="rId23"/>
    </p:embeddedFont>
    <p:embeddedFont>
      <p:font typeface="Comic Sans MS" pitchFamily="66" charset="0"/>
      <p:regular r:id="rId24"/>
      <p:bold r:id="rId2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D"/>
    <a:srgbClr val="663300"/>
    <a:srgbClr val="F9F9F9"/>
    <a:srgbClr val="009900"/>
    <a:srgbClr val="FF3300"/>
    <a:srgbClr val="CC9900"/>
    <a:srgbClr val="F8B700"/>
    <a:srgbClr val="3A1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2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images.google.com/imgres?imgurl=www.dharma-haven.org/dharma-wheel.gif&amp;imgrefurl=http://www.dharma-haven.org/&amp;h=151&amp;w=149&amp;prev=/images%3Fq%3Ddharma%26svnum%3D10%26hl%3Den%26lr%3D%26ie%3DUTF-8%26sa%3D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dharma-wheel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458913" cy="1474788"/>
          </a:xfrm>
          <a:prstGeom prst="rect">
            <a:avLst/>
          </a:prstGeom>
          <a:noFill/>
        </p:spPr>
      </p:pic>
      <p:pic>
        <p:nvPicPr>
          <p:cNvPr id="1038" name="Picture 14" descr="dharma-wheel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383213"/>
            <a:ext cx="1458913" cy="1474787"/>
          </a:xfrm>
          <a:prstGeom prst="rect">
            <a:avLst/>
          </a:prstGeom>
          <a:noFill/>
        </p:spPr>
      </p:pic>
      <p:pic>
        <p:nvPicPr>
          <p:cNvPr id="1035" name="Picture 11" descr="bicon137"/>
          <p:cNvPicPr>
            <a:picLocks noChangeAspect="1" noChangeArrowheads="1"/>
          </p:cNvPicPr>
          <p:nvPr userDrawn="1"/>
        </p:nvPicPr>
        <p:blipFill>
          <a:blip r:embed="rId16" cstate="print"/>
          <a:srcRect r="4546" b="4445"/>
          <a:stretch>
            <a:fillRect/>
          </a:stretch>
        </p:blipFill>
        <p:spPr bwMode="auto">
          <a:xfrm>
            <a:off x="0" y="1524000"/>
            <a:ext cx="1447800" cy="3810000"/>
          </a:xfrm>
          <a:prstGeom prst="rect">
            <a:avLst/>
          </a:prstGeom>
          <a:noFill/>
        </p:spPr>
      </p:pic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4478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828800" y="1219200"/>
            <a:ext cx="68580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sz="3600" kern="10"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CC9900"/>
                </a:solidFill>
                <a:effectLst>
                  <a:outerShdw dist="107763" dir="2700000" algn="ctr" rotWithShape="0">
                    <a:srgbClr val="3A1D00">
                      <a:alpha val="50000"/>
                    </a:srgbClr>
                  </a:outerShdw>
                </a:effectLst>
                <a:latin typeface="Samarkan"/>
              </a:rPr>
              <a:t>Buddhism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52600" y="304800"/>
            <a:ext cx="708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>
                <a:solidFill>
                  <a:srgbClr val="663300"/>
                </a:solidFill>
                <a:latin typeface="Samarkan" pitchFamily="34" charset="0"/>
              </a:rPr>
              <a:t>Eightfold Path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5181600" y="12192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7086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7200" b="1">
                <a:solidFill>
                  <a:srgbClr val="FF0000"/>
                </a:solidFill>
                <a:latin typeface="Samarkan" pitchFamily="34" charset="0"/>
              </a:rPr>
              <a:t>Nirvana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3719513"/>
            <a:ext cx="64008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union with the ultimate </a:t>
            </a:r>
            <a:b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spiritual reality.</a:t>
            </a:r>
            <a:b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kumimoji="1" lang="en-US" sz="32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Escape from the cycle of </a:t>
            </a:r>
            <a:b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kumimoji="1"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rebirth.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Buddha – 19c Thailand</a:t>
            </a:r>
          </a:p>
        </p:txBody>
      </p:sp>
      <p:pic>
        <p:nvPicPr>
          <p:cNvPr id="11267" name="Picture 3" descr="Buddha-ThaiRatanagosin-Bangkok-19c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3043238" y="1295400"/>
            <a:ext cx="4500562" cy="52260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324600" y="1905000"/>
            <a:ext cx="2590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Buddha’s head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 2c Pakistan</a:t>
            </a:r>
          </a:p>
        </p:txBody>
      </p:sp>
      <p:pic>
        <p:nvPicPr>
          <p:cNvPr id="49155" name="Picture 3" descr="BuddhaSakyamuni-head--Pakistan-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300" y="609600"/>
            <a:ext cx="4330700" cy="5791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Buddhist Altar</a:t>
            </a:r>
          </a:p>
        </p:txBody>
      </p:sp>
      <p:pic>
        <p:nvPicPr>
          <p:cNvPr id="50179" name="Picture 3" descr="Buddha-BronzeAltar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176588" y="1524000"/>
            <a:ext cx="4138612" cy="4876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76400" y="395288"/>
            <a:ext cx="716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0" b="1">
                <a:solidFill>
                  <a:srgbClr val="663300"/>
                </a:solidFill>
                <a:latin typeface="Samarkan" pitchFamily="34" charset="0"/>
              </a:rPr>
              <a:t>Types of Buddhism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81200" y="1676400"/>
            <a:ext cx="68580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Therevada Buddhism</a:t>
            </a:r>
          </a:p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endParaRPr kumimoji="1" 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Mahayana Buddhism</a:t>
            </a:r>
            <a:b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kumimoji="1" 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Tibetan Buddhism</a:t>
            </a:r>
            <a:b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kumimoji="1" 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kumimoji="1"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Zen Buddhism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Mahayana Buddhism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828800" y="1295400"/>
            <a:ext cx="7239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“Great Vehicle.”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Founded in northern Asia (China, Japan).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Buddhism “for the masses.”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Seek guidance from </a:t>
            </a:r>
            <a:r>
              <a:rPr lang="en-US" sz="3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Boddhisatvas</a:t>
            </a: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wise beings. 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Goal</a:t>
            </a: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  Not just individual escape from the wheel, but the salvation of all humanity through self-sacrifice of those enlightened few.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Mahayana Buddhism</a:t>
            </a:r>
          </a:p>
        </p:txBody>
      </p:sp>
      <p:pic>
        <p:nvPicPr>
          <p:cNvPr id="24580" name="Picture 4" descr="map-spread of Theravada &amp; Mahayana Buddhism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2362200" y="1219200"/>
            <a:ext cx="5867400" cy="5418138"/>
          </a:xfrm>
          <a:noFill/>
          <a:ln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752600" y="228600"/>
            <a:ext cx="7239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Seated Boddhisatva – 16c </a:t>
            </a:r>
            <a:br>
              <a:rPr lang="en-US" sz="4800" b="1">
                <a:solidFill>
                  <a:srgbClr val="663300"/>
                </a:solidFill>
                <a:latin typeface="Samarkan" pitchFamily="34" charset="0"/>
              </a:rPr>
            </a:b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                         Bhutan</a:t>
            </a:r>
          </a:p>
        </p:txBody>
      </p:sp>
      <p:pic>
        <p:nvPicPr>
          <p:cNvPr id="60419" name="Picture 3" descr="SeatedBodhisatva-16c-KathmanduValley"/>
          <p:cNvPicPr>
            <a:picLocks noChangeAspect="1" noChangeArrowheads="1"/>
          </p:cNvPicPr>
          <p:nvPr/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 bwMode="auto">
          <a:xfrm>
            <a:off x="2438400" y="1143000"/>
            <a:ext cx="4013200" cy="5334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600200" y="1371600"/>
            <a:ext cx="23622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600" b="1">
                <a:solidFill>
                  <a:srgbClr val="663300"/>
                </a:solidFill>
                <a:latin typeface="Samarkan" pitchFamily="34" charset="0"/>
              </a:rPr>
              <a:t>The </a:t>
            </a:r>
            <a:br>
              <a:rPr lang="en-US" sz="6600" b="1">
                <a:solidFill>
                  <a:srgbClr val="663300"/>
                </a:solidFill>
                <a:latin typeface="Samarkan" pitchFamily="34" charset="0"/>
              </a:rPr>
            </a:br>
            <a:r>
              <a:rPr lang="en-US" sz="6600" b="1">
                <a:solidFill>
                  <a:srgbClr val="663300"/>
                </a:solidFill>
                <a:latin typeface="Samarkan" pitchFamily="34" charset="0"/>
              </a:rPr>
              <a:t>Dalai</a:t>
            </a:r>
            <a:br>
              <a:rPr lang="en-US" sz="6600" b="1">
                <a:solidFill>
                  <a:srgbClr val="663300"/>
                </a:solidFill>
                <a:latin typeface="Samarkan" pitchFamily="34" charset="0"/>
              </a:rPr>
            </a:br>
            <a:r>
              <a:rPr lang="en-US" sz="6600" b="1">
                <a:solidFill>
                  <a:srgbClr val="663300"/>
                </a:solidFill>
                <a:latin typeface="Samarkan" pitchFamily="34" charset="0"/>
              </a:rPr>
              <a:t>Lama</a:t>
            </a:r>
          </a:p>
        </p:txBody>
      </p:sp>
      <p:pic>
        <p:nvPicPr>
          <p:cNvPr id="64516" name="Picture 4" descr="Dalai Lam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4419600" y="304800"/>
            <a:ext cx="4216400" cy="6248400"/>
          </a:xfrm>
          <a:noFill/>
          <a:ln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zen Buddhism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752600" y="12192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“Meditation School.”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Seeks sudden enlightenment [</a:t>
            </a:r>
            <a:r>
              <a:rPr lang="en-US" sz="3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satori</a:t>
            </a: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] through meditation, arriving at emptiness [</a:t>
            </a:r>
            <a:r>
              <a:rPr lang="en-US" sz="3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sunyata</a:t>
            </a: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].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Use of meditation masters [</a:t>
            </a:r>
            <a:r>
              <a:rPr lang="en-US" sz="3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Roshi</a:t>
            </a: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].</a:t>
            </a:r>
          </a:p>
          <a:p>
            <a:pPr marL="342900" indent="-3429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Beauty, art, and aesthetics:</a:t>
            </a:r>
          </a:p>
          <a:p>
            <a:pPr marL="1143000" lvl="2" indent="-2286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Gardens.</a:t>
            </a:r>
          </a:p>
          <a:p>
            <a:pPr marL="1143000" lvl="2" indent="-2286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Archery.</a:t>
            </a:r>
          </a:p>
          <a:p>
            <a:pPr marL="1143000" lvl="2" indent="-2286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Tea ceremony.</a:t>
            </a:r>
          </a:p>
          <a:p>
            <a:pPr marL="1143000" lvl="2" indent="-2286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Calligraphy.</a:t>
            </a:r>
          </a:p>
        </p:txBody>
      </p:sp>
      <p:pic>
        <p:nvPicPr>
          <p:cNvPr id="63495" name="Picture 7" descr="Tea Ceremony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bright="-6000" contrast="6000"/>
          </a:blip>
          <a:srcRect l="3665" t="3464" r="4189" b="9956"/>
          <a:stretch>
            <a:fillRect/>
          </a:stretch>
        </p:blipFill>
        <p:spPr bwMode="auto">
          <a:xfrm>
            <a:off x="6324600" y="4495800"/>
            <a:ext cx="1809750" cy="2057400"/>
          </a:xfrm>
          <a:noFill/>
          <a:ln>
            <a:solidFill>
              <a:srgbClr val="CC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00200" y="228600"/>
            <a:ext cx="7239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Religions of South Asia</a:t>
            </a:r>
          </a:p>
        </p:txBody>
      </p:sp>
      <p:pic>
        <p:nvPicPr>
          <p:cNvPr id="28678" name="Picture 6" descr="chart-religions of SoAsia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3014663" y="1143000"/>
            <a:ext cx="4452937" cy="5405438"/>
          </a:xfrm>
          <a:noFill/>
          <a:ln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7162800" y="6096000"/>
            <a:ext cx="1295400" cy="0"/>
          </a:xfrm>
          <a:prstGeom prst="line">
            <a:avLst/>
          </a:prstGeom>
          <a:noFill/>
          <a:ln w="5715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76400" y="304800"/>
            <a:ext cx="71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Buddhism in America (1999)</a:t>
            </a:r>
          </a:p>
        </p:txBody>
      </p:sp>
      <p:pic>
        <p:nvPicPr>
          <p:cNvPr id="4100" name="Picture 4" descr="Religions_PieChart"/>
          <p:cNvPicPr>
            <a:picLocks noChangeAspect="1" noChangeArrowheads="1"/>
          </p:cNvPicPr>
          <p:nvPr/>
        </p:nvPicPr>
        <p:blipFill>
          <a:blip r:embed="rId2" cstate="print">
            <a:lum contrast="48000"/>
          </a:blip>
          <a:srcRect/>
          <a:stretch>
            <a:fillRect/>
          </a:stretch>
        </p:blipFill>
        <p:spPr bwMode="auto">
          <a:xfrm>
            <a:off x="2590800" y="1295400"/>
            <a:ext cx="5334000" cy="5122863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200400" y="2209800"/>
            <a:ext cx="1524000" cy="1219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716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Relieve Stress &amp; Meditate:</a:t>
            </a:r>
            <a:br>
              <a:rPr lang="en-US" sz="4800" b="1">
                <a:solidFill>
                  <a:srgbClr val="663300"/>
                </a:solidFill>
                <a:latin typeface="Samarkan" pitchFamily="34" charset="0"/>
              </a:rPr>
            </a:b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Get a </a:t>
            </a:r>
            <a:r>
              <a:rPr lang="en-US" sz="4800" b="1" i="1">
                <a:solidFill>
                  <a:srgbClr val="FF0000"/>
                </a:solidFill>
                <a:latin typeface="Samarkan" pitchFamily="34" charset="0"/>
              </a:rPr>
              <a:t>Mantra </a:t>
            </a:r>
            <a:r>
              <a:rPr lang="en-US" sz="4800" b="1">
                <a:solidFill>
                  <a:srgbClr val="663300"/>
                </a:solidFill>
                <a:latin typeface="Samarkan" pitchFamily="34" charset="0"/>
              </a:rPr>
              <a:t>!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81200" y="54102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amarkan" pitchFamily="34" charset="0"/>
              </a:rPr>
              <a:t>Ohm...mani...padme...hung...</a:t>
            </a:r>
          </a:p>
        </p:txBody>
      </p:sp>
      <p:pic>
        <p:nvPicPr>
          <p:cNvPr id="27654" name="Picture 6" descr="Buddhist_Monk-16c-Tibet-gilt copper alloy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7FCF6"/>
              </a:clrFrom>
              <a:clrTo>
                <a:srgbClr val="F7FCF6">
                  <a:alpha val="0"/>
                </a:srgbClr>
              </a:clrTo>
            </a:clrChange>
            <a:lum contrast="18000"/>
          </a:blip>
          <a:srcRect l="6375" t="7076" r="7570" b="6604"/>
          <a:stretch>
            <a:fillRect/>
          </a:stretch>
        </p:blipFill>
        <p:spPr bwMode="auto">
          <a:xfrm>
            <a:off x="3505200" y="1722438"/>
            <a:ext cx="3273425" cy="3687762"/>
          </a:xfrm>
          <a:noFill/>
          <a:ln>
            <a:miter lim="800000"/>
            <a:headEnd/>
            <a:tailEnd/>
          </a:ln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057400" y="6172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Hail to the jewel in the lotus!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m-mani-padme-hung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000" b="1">
                <a:solidFill>
                  <a:srgbClr val="663300"/>
                </a:solidFill>
                <a:latin typeface="Samarkan" pitchFamily="34" charset="0"/>
              </a:rPr>
              <a:t>The essence of Buddhism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752600" y="1600200"/>
            <a:ext cx="716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“middle way of wisdom and compassion.”</a:t>
            </a:r>
          </a:p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2,500 year old tradition.</a:t>
            </a:r>
          </a:p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3 jewels of Buddhism:</a:t>
            </a:r>
          </a:p>
          <a:p>
            <a:pPr marL="990600" lvl="1" indent="-533400"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Buddha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the teacher.</a:t>
            </a:r>
          </a:p>
          <a:p>
            <a:pPr marL="990600" lvl="1" indent="-533400"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Dharma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the teachings.</a:t>
            </a:r>
          </a:p>
          <a:p>
            <a:pPr marL="990600" lvl="1" indent="-533400"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2" charset="2"/>
              <a:buChar char="§"/>
            </a:pPr>
            <a:r>
              <a:rPr 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Sangha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the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47800" y="76200"/>
            <a:ext cx="76200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500" b="1">
                <a:solidFill>
                  <a:srgbClr val="663300"/>
                </a:solidFill>
                <a:latin typeface="Samarkan" pitchFamily="34" charset="0"/>
              </a:rPr>
              <a:t>Siddhartha Gautama</a:t>
            </a:r>
            <a:r>
              <a:rPr lang="en-US" sz="4700" b="1">
                <a:solidFill>
                  <a:srgbClr val="663300"/>
                </a:solidFill>
                <a:latin typeface="Samarkan" pitchFamily="34" charset="0"/>
              </a:rPr>
              <a:t> </a:t>
            </a:r>
            <a:r>
              <a:rPr lang="en-US" sz="3100" b="1">
                <a:solidFill>
                  <a:srgbClr val="663300"/>
                </a:solidFill>
                <a:latin typeface="Samarkan" pitchFamily="34" charset="0"/>
              </a:rPr>
              <a:t>(563-483 BCE)</a:t>
            </a:r>
          </a:p>
        </p:txBody>
      </p:sp>
      <p:pic>
        <p:nvPicPr>
          <p:cNvPr id="5124" name="Picture 4" descr="Preaching Buddha17c-Nepal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29489" t="1755" r="1762" b="1755"/>
          <a:stretch>
            <a:fillRect/>
          </a:stretch>
        </p:blipFill>
        <p:spPr bwMode="auto">
          <a:xfrm>
            <a:off x="6083300" y="1066800"/>
            <a:ext cx="2755900" cy="38862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676400" y="990600"/>
            <a:ext cx="7086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Born in NE India 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(Nepal).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Raised in great luxury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be a king.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 29 he rejected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his luxurious life to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seek enlightenment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and the source of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suffering.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Lived a strict,</a:t>
            </a:r>
            <a:b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ascetic life for 6 yrs.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Rejecting this extreme, sat in meditation, and found </a:t>
            </a:r>
            <a:r>
              <a:rPr lang="en-US" sz="2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nirvana</a:t>
            </a: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Became “The Enlightened One,” at 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"/>
                                        <p:tgtEl>
                                          <p:spTgt spid="5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300"/>
                                        <p:tgtEl>
                                          <p:spTgt spid="5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300"/>
                                        <p:tgtEl>
                                          <p:spTgt spid="5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524000" y="228600"/>
            <a:ext cx="75438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100" b="1">
                <a:solidFill>
                  <a:srgbClr val="663300"/>
                </a:solidFill>
                <a:latin typeface="Samarkan" pitchFamily="34" charset="0"/>
              </a:rPr>
              <a:t>What is the fundamental cause of all suffering?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76600" y="3397250"/>
            <a:ext cx="3733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en-US" sz="6600" b="1">
                <a:solidFill>
                  <a:srgbClr val="FF0000"/>
                </a:solidFill>
                <a:latin typeface="Comic Sans MS" pitchFamily="66" charset="0"/>
              </a:rPr>
              <a:t>Desire!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105400" y="1981200"/>
            <a:ext cx="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676400" y="5105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Char char="Ø"/>
            </a:pPr>
            <a:r>
              <a:rPr lang="en-US" sz="3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Therefore, extinguish the self, don’t obsess about oneself.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3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 animBg="1"/>
      <p:bldP spid="460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Four Noble Truths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52600" y="1524000"/>
            <a:ext cx="708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AutoNum type="arabicPeriod"/>
            </a:pPr>
            <a:r>
              <a:rPr lang="en-US" sz="3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There is suffering in the world.  To live is to suffer.</a:t>
            </a:r>
            <a:r>
              <a:rPr lang="en-US" sz="3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</a:t>
            </a:r>
            <a:r>
              <a:rPr lang="en-US" sz="38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Dukkha</a:t>
            </a:r>
            <a:r>
              <a:rPr lang="en-US" sz="3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 </a:t>
            </a:r>
          </a:p>
          <a:p>
            <a:pPr marL="990600" lvl="1" indent="-5334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3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Buddha found this out when he was young and experienced suffering and death in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Four Noble Truths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981200" y="1752600"/>
            <a:ext cx="6629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AutoNum type="arabicPeriod" startAt="2"/>
            </a:pPr>
            <a:r>
              <a:rPr 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cause of suffering is self-centered desire and attachments.</a:t>
            </a:r>
            <a:r>
              <a:rPr lang="en-US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</a:t>
            </a:r>
            <a:r>
              <a:rPr lang="en-US" sz="4200" b="1" i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Tanha</a:t>
            </a:r>
            <a:r>
              <a:rPr lang="en-US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  <a:endParaRPr lang="en-US" sz="4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Four Noble Truths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752600" y="1752600"/>
            <a:ext cx="6934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AutoNum type="arabicPeriod" startAt="3"/>
            </a:pPr>
            <a:r>
              <a:rPr 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solution is to eliminate desire and attachments. </a:t>
            </a:r>
            <a:br>
              <a:rPr 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</a:t>
            </a:r>
            <a:r>
              <a:rPr lang="en-US" sz="4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Nirvana = “extinction”</a:t>
            </a:r>
            <a:r>
              <a:rPr lang="en-US" sz="4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)</a:t>
            </a:r>
            <a:endParaRPr lang="en-US" sz="4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5400" b="1">
                <a:solidFill>
                  <a:srgbClr val="663300"/>
                </a:solidFill>
                <a:latin typeface="Samarkan" pitchFamily="34" charset="0"/>
              </a:rPr>
              <a:t>Four Noble Truths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752600" y="1219200"/>
            <a:ext cx="716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rgbClr val="CC9900"/>
              </a:buClr>
              <a:buSzPct val="90000"/>
              <a:buFont typeface="Wingdings" pitchFamily="2" charset="2"/>
              <a:buAutoNum type="arabicPeriod" startAt="4"/>
            </a:pPr>
            <a:r>
              <a:rPr lang="en-US" sz="3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reach </a:t>
            </a:r>
            <a:r>
              <a:rPr lang="en-US" sz="3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nirvana</a:t>
            </a:r>
            <a:r>
              <a:rPr lang="en-US" sz="3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one must follow the Eightfold Path. </a:t>
            </a:r>
            <a:endParaRPr lang="en-US" sz="42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6324" name="Picture 4" descr="EightfoldPath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lum bright="-12000" contrast="6000"/>
          </a:blip>
          <a:srcRect/>
          <a:stretch>
            <a:fillRect/>
          </a:stretch>
        </p:blipFill>
        <p:spPr bwMode="auto">
          <a:xfrm>
            <a:off x="2971800" y="3200400"/>
            <a:ext cx="4648200" cy="322897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316</Words>
  <Application>Microsoft Office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Samarkan</vt:lpstr>
      <vt:lpstr>Comic Sans MS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supojer</dc:creator>
  <cp:lastModifiedBy>Jen</cp:lastModifiedBy>
  <cp:revision>61</cp:revision>
  <dcterms:created xsi:type="dcterms:W3CDTF">2005-02-16T17:38:24Z</dcterms:created>
  <dcterms:modified xsi:type="dcterms:W3CDTF">2013-05-06T21:49:16Z</dcterms:modified>
</cp:coreProperties>
</file>